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4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8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5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5359A-120E-425F-95D4-BE543DD1E28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F9DCF-61B4-4C8A-B5FF-29B0B7930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0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Genetics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1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Aliens land and follow the same genetics rules that we do.</a:t>
            </a:r>
          </a:p>
          <a:p>
            <a:r>
              <a:rPr lang="en-US" dirty="0"/>
              <a:t>The allele for having a horn (H) is dominant over the allele for no horn (h).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1) If an alien has a horn, what are his possible genotypes?</a:t>
            </a:r>
          </a:p>
        </p:txBody>
      </p:sp>
    </p:spTree>
    <p:extLst>
      <p:ext uri="{BB962C8B-B14F-4D97-AF65-F5344CB8AC3E}">
        <p14:creationId xmlns:p14="http://schemas.microsoft.com/office/powerpoint/2010/main" val="41815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If an alien does not have a horn, what is his genotype?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If an alien is homozygous for having a horn and mates with an alien who is homozygous for not having a horn, what will the genotypes of their offspring be.  SHOW THE PUNNETT!!</a:t>
            </a:r>
          </a:p>
        </p:txBody>
      </p:sp>
    </p:spTree>
    <p:extLst>
      <p:ext uri="{BB962C8B-B14F-4D97-AF65-F5344CB8AC3E}">
        <p14:creationId xmlns:p14="http://schemas.microsoft.com/office/powerpoint/2010/main" val="134796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If a horned alien mates with an alien with no horn and they have a baby with no horn, what was the genotype of the horned parent?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 If an alien is homozygous for having a horn, what is his genotype?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Green skin (G) is dominant over yellow skin 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If an alien is heterozygous for having a horn and for skin color, what is his genotype?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7) What possible allele combinations would be present in the gametes produced by </a:t>
            </a:r>
            <a:r>
              <a:rPr lang="en-US"/>
              <a:t>the alien in #6?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6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Genetics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Review</dc:title>
  <dc:creator>Rebecca Merritt</dc:creator>
  <cp:lastModifiedBy>Rebecca Merritt</cp:lastModifiedBy>
  <cp:revision>1</cp:revision>
  <dcterms:created xsi:type="dcterms:W3CDTF">2017-03-06T12:52:12Z</dcterms:created>
  <dcterms:modified xsi:type="dcterms:W3CDTF">2017-03-06T12:57:25Z</dcterms:modified>
</cp:coreProperties>
</file>