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0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1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4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C5B5-4CCD-43D7-B035-C6C83B0B13E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D310C-69B9-439F-8D54-4E5D3FF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C00000"/>
                </a:solidFill>
                <a:latin typeface="Comic Sans MS" pitchFamily="66" charset="0"/>
                <a:ea typeface="ＭＳ Ｐゴシック" pitchFamily="34" charset="-128"/>
              </a:rPr>
              <a:t>HW due in class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Read about the members of the kingdom </a:t>
            </a:r>
            <a:r>
              <a:rPr lang="en-US" altLang="en-US" dirty="0" err="1" smtClean="0">
                <a:solidFill>
                  <a:srgbClr val="CC00FF"/>
                </a:solidFill>
                <a:latin typeface="Comic Sans MS" pitchFamily="66" charset="0"/>
                <a:ea typeface="ＭＳ Ｐゴシック" pitchFamily="34" charset="-128"/>
              </a:rPr>
              <a:t>Protists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 (Sec 13.13, 13.14 and 13.15 from text book), and type </a:t>
            </a:r>
            <a:r>
              <a:rPr lang="en-US" altLang="en-US" smtClean="0">
                <a:latin typeface="Comic Sans MS" pitchFamily="66" charset="0"/>
                <a:ea typeface="ＭＳ Ｐゴシック" pitchFamily="34" charset="-128"/>
              </a:rPr>
              <a:t>the following</a:t>
            </a:r>
          </a:p>
          <a:p>
            <a:r>
              <a:rPr lang="en-US" altLang="en-US" smtClean="0">
                <a:latin typeface="Comic Sans MS" pitchFamily="66" charset="0"/>
                <a:ea typeface="ＭＳ Ｐゴシック" pitchFamily="34" charset="-128"/>
              </a:rPr>
              <a:t> </a:t>
            </a:r>
            <a:endParaRPr lang="en-US" altLang="en-US" dirty="0" smtClean="0">
              <a:latin typeface="Comic Sans MS" pitchFamily="66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1. List at least five members of the </a:t>
            </a:r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protist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 kingdom</a:t>
            </a:r>
          </a:p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2. Name your favorite </a:t>
            </a:r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protist</a:t>
            </a:r>
            <a:endParaRPr lang="en-US" altLang="en-US" dirty="0" smtClean="0">
              <a:latin typeface="Comic Sans MS" pitchFamily="66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3. Where is it usually found?</a:t>
            </a:r>
          </a:p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4. Is your favorite </a:t>
            </a:r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protist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 single celled or </a:t>
            </a:r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multicelled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?</a:t>
            </a:r>
          </a:p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5. List one interesting fact about the kingdom </a:t>
            </a:r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Protists</a:t>
            </a:r>
            <a:endParaRPr lang="en-US" altLang="en-US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6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Comic Sans MS</vt:lpstr>
      <vt:lpstr>Office Theme</vt:lpstr>
      <vt:lpstr>HW due in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due in class</dc:title>
  <dc:creator>Psyc</dc:creator>
  <cp:lastModifiedBy>Rebecca Merritt</cp:lastModifiedBy>
  <cp:revision>3</cp:revision>
  <cp:lastPrinted>2020-01-21T13:12:16Z</cp:lastPrinted>
  <dcterms:created xsi:type="dcterms:W3CDTF">2017-01-23T17:09:43Z</dcterms:created>
  <dcterms:modified xsi:type="dcterms:W3CDTF">2020-01-21T13:12:59Z</dcterms:modified>
</cp:coreProperties>
</file>