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EB8B-DD48-B747-9CBD-AF0F513D061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FAB-B727-414F-ABB5-5E6FFB67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9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EB8B-DD48-B747-9CBD-AF0F513D061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FAB-B727-414F-ABB5-5E6FFB67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8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EB8B-DD48-B747-9CBD-AF0F513D061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FAB-B727-414F-ABB5-5E6FFB67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3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EB8B-DD48-B747-9CBD-AF0F513D061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FAB-B727-414F-ABB5-5E6FFB67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9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EB8B-DD48-B747-9CBD-AF0F513D061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FAB-B727-414F-ABB5-5E6FFB67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04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EB8B-DD48-B747-9CBD-AF0F513D061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FAB-B727-414F-ABB5-5E6FFB67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0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EB8B-DD48-B747-9CBD-AF0F513D061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FAB-B727-414F-ABB5-5E6FFB67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1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EB8B-DD48-B747-9CBD-AF0F513D061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FAB-B727-414F-ABB5-5E6FFB67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4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EB8B-DD48-B747-9CBD-AF0F513D061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FAB-B727-414F-ABB5-5E6FFB67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3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EB8B-DD48-B747-9CBD-AF0F513D061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FAB-B727-414F-ABB5-5E6FFB67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3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EB8B-DD48-B747-9CBD-AF0F513D061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FAB-B727-414F-ABB5-5E6FFB67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0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1EB8B-DD48-B747-9CBD-AF0F513D061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5AFAB-B727-414F-ABB5-5E6FFB678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1112838"/>
          </a:xfrm>
        </p:spPr>
        <p:txBody>
          <a:bodyPr/>
          <a:lstStyle/>
          <a:p>
            <a:pPr algn="l"/>
            <a:r>
              <a:rPr lang="en-US" sz="2800">
                <a:solidFill>
                  <a:srgbClr val="C00000"/>
                </a:solidFill>
                <a:latin typeface="Comic Sans MS" charset="0"/>
                <a:ea typeface="MS PGothic" charset="0"/>
              </a:rPr>
              <a:t>Trace the digestion of a slice of cheese pizza </a:t>
            </a:r>
            <a:br>
              <a:rPr lang="en-US" sz="2800">
                <a:solidFill>
                  <a:srgbClr val="C00000"/>
                </a:solidFill>
                <a:latin typeface="Comic Sans MS" charset="0"/>
                <a:ea typeface="MS PGothic" charset="0"/>
              </a:rPr>
            </a:br>
            <a:r>
              <a:rPr lang="en-US" sz="2800">
                <a:solidFill>
                  <a:srgbClr val="7030A0"/>
                </a:solidFill>
                <a:latin typeface="Comic Sans MS" charset="0"/>
                <a:ea typeface="MS PGothic" charset="0"/>
              </a:rPr>
              <a:t>Food group: Carbohydrates, Protein, Lipids (Fat)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066800"/>
          <a:ext cx="7848600" cy="5541964"/>
        </p:xfrm>
        <a:graphic>
          <a:graphicData uri="http://schemas.openxmlformats.org/drawingml/2006/table">
            <a:tbl>
              <a:tblPr/>
              <a:tblGrid>
                <a:gridCol w="1570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7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1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878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Mechanical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digestion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Chemical digestion: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List Enzymes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Food group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digested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Product of chemical digestion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Mouth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Esophagus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Stomach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Liver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Pancreas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1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Small intestine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1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Large intestine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-108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54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ＭＳ Ｐゴシック</vt:lpstr>
      <vt:lpstr>ＭＳ Ｐゴシック</vt:lpstr>
      <vt:lpstr>Office Theme</vt:lpstr>
      <vt:lpstr>Trace the digestion of a slice of cheese pizza  Food group: Carbohydrates, Protein, Lipids (Fat)</vt:lpstr>
    </vt:vector>
  </TitlesOfParts>
  <Company>WVU Biology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Trace the digestion of a slice of cheese pizza  Food group: Carbohydrates, Protein, Lipids (Fat)</dc:title>
  <dc:creator>Sydha Salihu</dc:creator>
  <cp:lastModifiedBy>Rebecca Merritt</cp:lastModifiedBy>
  <cp:revision>1</cp:revision>
  <dcterms:created xsi:type="dcterms:W3CDTF">2018-03-14T14:43:45Z</dcterms:created>
  <dcterms:modified xsi:type="dcterms:W3CDTF">2019-03-01T17:16:14Z</dcterms:modified>
</cp:coreProperties>
</file>