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8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3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0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9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64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8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9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24AA-E118-449E-A6E6-419DF9250961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E33C-6E6D-4EAA-924C-FFED1BC4A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2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4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Energy Pyramid Assignment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368834"/>
          </a:xfrm>
        </p:spPr>
        <p:txBody>
          <a:bodyPr>
            <a:normAutofit lnSpcReduction="10000"/>
          </a:bodyPr>
          <a:lstStyle/>
          <a:p>
            <a:pPr>
              <a:buFont typeface="Wingdings 3" panose="05040102010807070707" pitchFamily="18" charset="2"/>
              <a:buAutoNum type="arabicParenR"/>
            </a:pPr>
            <a:r>
              <a:rPr lang="en-US" altLang="en-US" dirty="0" smtClean="0"/>
              <a:t>Pick an </a:t>
            </a:r>
            <a:r>
              <a:rPr lang="en-US" altLang="en-US" dirty="0" smtClean="0"/>
              <a:t>organism in this room.</a:t>
            </a: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r>
              <a:rPr lang="en-US" altLang="en-US" dirty="0" smtClean="0"/>
              <a:t>Describe its habitat</a:t>
            </a:r>
          </a:p>
          <a:p>
            <a:pPr>
              <a:buFont typeface="Wingdings 3" panose="05040102010807070707" pitchFamily="18" charset="2"/>
              <a:buAutoNum type="arabicParenR"/>
            </a:pP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r>
              <a:rPr lang="en-US" altLang="en-US" dirty="0" smtClean="0"/>
              <a:t>List the other species it would live with in an ecosystem</a:t>
            </a:r>
          </a:p>
          <a:p>
            <a:pPr>
              <a:buFont typeface="Wingdings 3" panose="05040102010807070707" pitchFamily="18" charset="2"/>
              <a:buAutoNum type="arabicParenR"/>
            </a:pP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r>
              <a:rPr lang="en-US" altLang="en-US" dirty="0" smtClean="0"/>
              <a:t>Describe the </a:t>
            </a:r>
            <a:r>
              <a:rPr lang="en-US" altLang="en-US" dirty="0" smtClean="0"/>
              <a:t>ecosystem- you can combine tanks!!</a:t>
            </a: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r>
              <a:rPr lang="en-US" altLang="en-US" dirty="0" smtClean="0"/>
              <a:t>Draw an energy pyramid for this </a:t>
            </a:r>
            <a:r>
              <a:rPr lang="en-US" altLang="en-US" dirty="0" smtClean="0"/>
              <a:t>ecosystem</a:t>
            </a:r>
          </a:p>
          <a:p>
            <a:pPr>
              <a:buFont typeface="Wingdings 3" panose="05040102010807070707" pitchFamily="18" charset="2"/>
              <a:buAutoNum type="arabicParenR"/>
            </a:pPr>
            <a:endParaRPr lang="en-US" altLang="en-US" dirty="0" smtClean="0"/>
          </a:p>
          <a:p>
            <a:pPr>
              <a:buFont typeface="Wingdings 3" panose="05040102010807070707" pitchFamily="18" charset="2"/>
              <a:buAutoNum type="arabicParenR"/>
            </a:pPr>
            <a:r>
              <a:rPr lang="en-US" altLang="en-US" dirty="0" smtClean="0"/>
              <a:t>Repeat 1-5 with an organism not in this room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729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3</vt:lpstr>
      <vt:lpstr>Office Theme</vt:lpstr>
      <vt:lpstr>PowerPoint Presentation</vt:lpstr>
      <vt:lpstr>Energy Pyramid 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Merritt</dc:creator>
  <cp:lastModifiedBy>Rebecca Merritt</cp:lastModifiedBy>
  <cp:revision>1</cp:revision>
  <dcterms:created xsi:type="dcterms:W3CDTF">2021-09-03T11:41:19Z</dcterms:created>
  <dcterms:modified xsi:type="dcterms:W3CDTF">2021-09-03T11:42:40Z</dcterms:modified>
</cp:coreProperties>
</file>